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1ADC8-2A4E-287B-F5F7-E43F7624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B7AAF61-B4AC-7C6C-DD74-CBF0E1AE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CE35D-194D-420C-8B51-135E8752C11E}" type="datetimeFigureOut">
              <a:rPr lang="nl-NL" smtClean="0"/>
              <a:t>15-2-2025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AAABE7-8D32-4E21-9936-EF5D296B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2A2797-B366-B5F9-26E6-0A6FBCFB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9752-04EC-4315-8757-F17165D0B1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68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419CFF0-7F8D-C282-1494-163DB06A2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45155F-F497-6913-C012-A5F40E69A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74FBB4-3BF8-4D67-DEDB-268840183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CE35D-194D-420C-8B51-135E8752C11E}" type="datetimeFigureOut">
              <a:rPr lang="nl-NL" smtClean="0"/>
              <a:t>15-2-2025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6060BC-52D0-60E7-E1E4-2ACD43CBA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480CA2-5DE7-E589-B5BB-67A94B95E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89752-04EC-4315-8757-F17165D0B1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15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C6191F5-340F-3CD5-F0D7-8D3B42C8E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4532C3C-A340-8596-7624-1A0B3D3FCB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BD02936-0429-E8E3-567A-1EABBF33B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52D921-9176-8918-99FA-53C5D1B620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3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AD2DF3F-E268-E8F7-7680-F23A00F0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6C607C8-F44B-7327-1152-02D7095221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57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2D7E996-9923-3E6D-39A7-15A8F2077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D2851A-B6E4-866A-7A31-4FE511C954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66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EA5613C-1F34-5C17-8C9B-92D9323F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09A3858-9634-A591-3795-B199C71011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7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7090047-C01A-7FBE-64C7-9A92F3A56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F413F03-DC0F-6F2F-E166-AAB00EA5F9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76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4F693BE-793D-2A17-A002-E0364DF4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71B3296-9377-58AE-3F6F-51897CD0F9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81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BBC522B-297E-3916-EF7C-4149B7DC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EA0DC63-9BAE-92C4-29B5-3FD88A46F6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63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17C1334-28D7-AE9D-2A31-5EDEAC1E3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8215205-9285-6351-6175-83B9692469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27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66BAE6C-6855-1882-B972-7506C736B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4DB1E1-AFD6-AEFF-5EE2-B57F6D4C1F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92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8D5A4D4-FF53-E1C9-BDA0-E830D922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7B1E1EB-74CE-D388-4034-B3233A3FFE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8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1CF6B97-BD55-739A-5C33-822239E8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4CA69DF-C614-3262-CF14-B50D323FA1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90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3EE6352-7782-A3B9-8ACA-6DA6BB6CC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75AA491-B95A-388A-20EF-1D8C666DFE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51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BB10FEA-A15C-40D8-6420-9382E7D9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01E2C8B-3A60-6298-ACD1-1147EF913F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74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62D1C72-B23E-102A-F56B-61BAA749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C43440-1ADC-61C9-A6A8-C3F01D300B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57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889CD16-B41E-05E6-6C14-AF5AD32A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C2B24E-0F56-D000-0EC7-988C3D8FF9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47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DFEAF1D-E547-C0AE-0361-373585658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7A65EA2-78DA-EC0F-7D24-101750AE34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24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0923C00-C326-A7C2-3868-7B03E664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4D3B2B6-E2F7-1FEB-4DBC-B78ECD1F02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15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E513E08-0CF4-C17D-C4D3-88819D0FD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526A356-B912-8974-2FB3-DC48E04738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1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47E737C-B4EA-7798-FC93-2E39DCE0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EA53A33-DBF2-3762-BDBA-615DEE10FC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FAA06E8-B1D9-F889-C196-6E2CFC9C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5D99FBC-FBEB-BD45-8371-1B943C0711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6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6CC88E7-B81F-31C3-A78F-ECF71561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0F2DCA-907F-1D8F-D22A-072D3B8197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7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126D313-7AEE-33D0-761D-8772A656B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B3A3741-7390-0886-15AD-018DD47C39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2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1BCDA90-2D19-24FD-F90E-2E368CA6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BE3694-DC17-CF98-9A93-A8F38F7314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9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7DA41AA-BF87-AE79-0CA4-CD6D1C6C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D27B26-3D8E-431B-B446-C2EB0ECE9F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9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18220DC-1AED-2ACF-CCA3-B4EB1638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57F61F6-EC31-2976-C3BC-5E044A68FF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100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2025-02-15T14:19:36Z</dcterms:created>
  <dcterms:modified xsi:type="dcterms:W3CDTF">2025-02-15T14:19:36Z</dcterms:modified>
</cp:coreProperties>
</file>